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3230-2E75-486D-94C5-19BD694B4C3B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93CE-6158-4AE6-B0DE-4D8868A503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2393" t="9289" r="23118" b="9765"/>
          <a:stretch>
            <a:fillRect/>
          </a:stretch>
        </p:blipFill>
        <p:spPr bwMode="auto">
          <a:xfrm>
            <a:off x="1763688" y="1412776"/>
            <a:ext cx="6336704" cy="52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347864" y="2420888"/>
            <a:ext cx="453650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259632" y="5486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超過使用人數</a:t>
            </a:r>
            <a:r>
              <a:rPr lang="zh-TW" altLang="zh-TW" b="1" dirty="0" smtClean="0">
                <a:solidFill>
                  <a:srgbClr val="0070C0"/>
                </a:solidFill>
              </a:rPr>
              <a:t>無法</a:t>
            </a:r>
            <a:r>
              <a:rPr lang="zh-TW" altLang="zh-TW" b="1" dirty="0">
                <a:solidFill>
                  <a:srgbClr val="0070C0"/>
                </a:solidFill>
              </a:rPr>
              <a:t>下載</a:t>
            </a:r>
            <a:r>
              <a:rPr lang="zh-TW" altLang="zh-TW" b="1" dirty="0" smtClean="0">
                <a:solidFill>
                  <a:srgbClr val="0070C0"/>
                </a:solidFill>
              </a:rPr>
              <a:t>全文</a:t>
            </a:r>
            <a:r>
              <a:rPr lang="zh-TW" altLang="en-US" b="1" dirty="0" smtClean="0">
                <a:solidFill>
                  <a:srgbClr val="0070C0"/>
                </a:solidFill>
              </a:rPr>
              <a:t>之不正常訊息，請稍後再試</a:t>
            </a:r>
            <a:r>
              <a:rPr lang="en-US" altLang="zh-TW" b="1" dirty="0" smtClean="0">
                <a:solidFill>
                  <a:srgbClr val="0070C0"/>
                </a:solidFill>
              </a:rPr>
              <a:t>!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22063" t="9152" r="23514" b="15015"/>
          <a:stretch>
            <a:fillRect/>
          </a:stretch>
        </p:blipFill>
        <p:spPr bwMode="auto">
          <a:xfrm>
            <a:off x="1619672" y="1268760"/>
            <a:ext cx="6120680" cy="479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4283968" y="1556792"/>
            <a:ext cx="1440160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43608" y="4766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正確訊息，</a:t>
            </a:r>
            <a:r>
              <a:rPr lang="zh-TW" altLang="zh-TW" b="1" dirty="0">
                <a:solidFill>
                  <a:srgbClr val="0070C0"/>
                </a:solidFill>
              </a:rPr>
              <a:t>能夠順利登入使用之讀者，在您使用結束後，請務必點選畫面上方 </a:t>
            </a:r>
            <a:r>
              <a:rPr lang="en-US" altLang="zh-TW" b="1" dirty="0">
                <a:solidFill>
                  <a:srgbClr val="0070C0"/>
                </a:solidFill>
              </a:rPr>
              <a:t>”sign out”</a:t>
            </a:r>
            <a:r>
              <a:rPr lang="zh-TW" altLang="zh-TW" b="1" dirty="0">
                <a:solidFill>
                  <a:srgbClr val="0070C0"/>
                </a:solidFill>
              </a:rPr>
              <a:t>選項離線，謝謝您的合作與幫忙</a:t>
            </a:r>
            <a:r>
              <a:rPr lang="en-US" altLang="zh-TW" b="1" dirty="0">
                <a:solidFill>
                  <a:srgbClr val="0070C0"/>
                </a:solidFill>
              </a:rPr>
              <a:t>!!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</Words>
  <Application>Microsoft Office PowerPoint</Application>
  <PresentationFormat>如螢幕大小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NCKU</dc:creator>
  <cp:lastModifiedBy>NCKU</cp:lastModifiedBy>
  <cp:revision>5</cp:revision>
  <dcterms:created xsi:type="dcterms:W3CDTF">2014-02-19T07:17:03Z</dcterms:created>
  <dcterms:modified xsi:type="dcterms:W3CDTF">2014-02-19T08:03:32Z</dcterms:modified>
</cp:coreProperties>
</file>